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9" r:id="rId3"/>
    <p:sldId id="274" r:id="rId4"/>
    <p:sldId id="266" r:id="rId5"/>
    <p:sldId id="267" r:id="rId6"/>
    <p:sldId id="281" r:id="rId7"/>
    <p:sldId id="282" r:id="rId8"/>
    <p:sldId id="283" r:id="rId9"/>
    <p:sldId id="268" r:id="rId10"/>
    <p:sldId id="271" r:id="rId11"/>
    <p:sldId id="265" r:id="rId12"/>
    <p:sldId id="270" r:id="rId13"/>
    <p:sldId id="273" r:id="rId14"/>
    <p:sldId id="269" r:id="rId15"/>
    <p:sldId id="284" r:id="rId16"/>
    <p:sldId id="278" r:id="rId17"/>
    <p:sldId id="285" r:id="rId18"/>
    <p:sldId id="280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DF51A-BF09-4293-A16A-C2C9F5BF0EB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28236-CAE3-4DBD-8867-A2F909D7A7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8236-CAE3-4DBD-8867-A2F909D7A7F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5473-68F5-4AC0-83E4-EC1FABA70C41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7F16-2C72-43D7-9046-A77B2A2AC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Рабочий стол\СПИД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user\Рабочий стол\СПИД\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6387" name="Picture 3" descr="C:\Documents and Settings\user\Рабочий стол\СПИД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Рабочий стол\СПИД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user\Рабочий стол\СПИД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user\Рабочий стол\СПИД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Рабочий стол\СПИД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user\Рабочий стол\СПИД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КВИЛТ</a:t>
            </a:r>
            <a:endParaRPr lang="ru-RU" dirty="0"/>
          </a:p>
        </p:txBody>
      </p:sp>
      <p:pic>
        <p:nvPicPr>
          <p:cNvPr id="5122" name="Picture 2" descr="C:\Documents and Settings\user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500594" cy="3286148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521261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user\Рабочий стол\СПИД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Рабочий стол\СПИД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66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user\Рабочий стол\СПИД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user\Рабочий стол\СПИД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Рабочий стол\СПИД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СПИД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Рабочий стол\СПИД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564360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Рабочий стол\СПИД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2</Words>
  <Application>Microsoft Office PowerPoint</Application>
  <PresentationFormat>Экран (4:3)</PresentationFormat>
  <Paragraphs>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КВИЛТ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</dc:creator>
  <cp:lastModifiedBy>й</cp:lastModifiedBy>
  <cp:revision>9</cp:revision>
  <dcterms:created xsi:type="dcterms:W3CDTF">2018-05-15T08:27:13Z</dcterms:created>
  <dcterms:modified xsi:type="dcterms:W3CDTF">2018-05-16T08:13:54Z</dcterms:modified>
</cp:coreProperties>
</file>